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2761"/>
  </p:normalViewPr>
  <p:slideViewPr>
    <p:cSldViewPr snapToGrid="0" snapToObjects="1">
      <p:cViewPr varScale="1">
        <p:scale>
          <a:sx n="34" d="100"/>
          <a:sy n="34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8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F4F6-DB77-D845-8628-F3B0778D61B7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D8A1-8472-7E48-BAD9-E2803606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82" y="0"/>
            <a:ext cx="6848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Cotter</dc:creator>
  <cp:lastModifiedBy>Neil Cotter</cp:lastModifiedBy>
  <cp:revision>2</cp:revision>
  <dcterms:created xsi:type="dcterms:W3CDTF">2019-01-28T16:21:01Z</dcterms:created>
  <dcterms:modified xsi:type="dcterms:W3CDTF">2019-01-28T16:23:34Z</dcterms:modified>
</cp:coreProperties>
</file>